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80" r:id="rId5"/>
    <p:sldId id="281" r:id="rId6"/>
    <p:sldId id="282" r:id="rId7"/>
    <p:sldId id="285" r:id="rId8"/>
    <p:sldId id="284" r:id="rId9"/>
    <p:sldId id="283" r:id="rId10"/>
    <p:sldId id="2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 snapToGrid="0">
      <p:cViewPr>
        <p:scale>
          <a:sx n="70" d="100"/>
          <a:sy n="70" d="100"/>
        </p:scale>
        <p:origin x="-201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Количество участников ГИА-9 по информатике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3703</c:v>
                </c:pt>
                <c:pt idx="2">
                  <c:v>5565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61696"/>
        <c:axId val="51985152"/>
      </c:barChart>
      <c:catAx>
        <c:axId val="1080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bg1"/>
                </a:solidFill>
              </a:defRPr>
            </a:pPr>
            <a:endParaRPr lang="ru-RU"/>
          </a:p>
        </c:txPr>
        <c:crossAx val="51985152"/>
        <c:crosses val="autoZero"/>
        <c:auto val="1"/>
        <c:lblAlgn val="ctr"/>
        <c:lblOffset val="100"/>
        <c:noMultiLvlLbl val="0"/>
      </c:catAx>
      <c:valAx>
        <c:axId val="5198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080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97A6-9594-487A-A317-8B2A1044833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610CF-A848-4242-A173-405368587C06}">
      <dgm:prSet phldrT="[Текст]"/>
      <dgm:spPr/>
      <dgm:t>
        <a:bodyPr/>
        <a:lstStyle/>
        <a:p>
          <a:r>
            <a:rPr lang="ru-RU" dirty="0" smtClean="0"/>
            <a:t>Начиная с 7-го класса, в планы уроков вносятся изменения, ориентированные на подготовку к ОГЭ.</a:t>
          </a:r>
          <a:endParaRPr lang="ru-RU" dirty="0"/>
        </a:p>
      </dgm:t>
    </dgm:pt>
    <dgm:pt modelId="{89EBFD6E-4EB0-4975-85A0-A7FE6DC4707E}" type="parTrans" cxnId="{151DA3E7-C987-47AE-9021-280FD8F8EC40}">
      <dgm:prSet/>
      <dgm:spPr/>
      <dgm:t>
        <a:bodyPr/>
        <a:lstStyle/>
        <a:p>
          <a:endParaRPr lang="ru-RU"/>
        </a:p>
      </dgm:t>
    </dgm:pt>
    <dgm:pt modelId="{E5A39771-B381-4C8A-8B51-9AA2F03529F7}" type="sibTrans" cxnId="{151DA3E7-C987-47AE-9021-280FD8F8EC40}">
      <dgm:prSet/>
      <dgm:spPr/>
      <dgm:t>
        <a:bodyPr/>
        <a:lstStyle/>
        <a:p>
          <a:endParaRPr lang="ru-RU"/>
        </a:p>
      </dgm:t>
    </dgm:pt>
    <dgm:pt modelId="{7A438782-B180-4C54-B7D8-C85B57FD70A7}">
      <dgm:prSet phldrT="[Текст]"/>
      <dgm:spPr/>
      <dgm:t>
        <a:bodyPr/>
        <a:lstStyle/>
        <a:p>
          <a:r>
            <a:rPr lang="ru-RU" dirty="0" smtClean="0"/>
            <a:t>Проведение на первых уроках в 9-ых классах диагностического тестирования за курс 7-8 класса.</a:t>
          </a:r>
          <a:endParaRPr lang="ru-RU" dirty="0"/>
        </a:p>
      </dgm:t>
    </dgm:pt>
    <dgm:pt modelId="{211FC55A-02FD-4216-96FF-699D49E8915C}" type="parTrans" cxnId="{909B9B09-7EE3-4979-97FE-1A27AED264C5}">
      <dgm:prSet/>
      <dgm:spPr/>
      <dgm:t>
        <a:bodyPr/>
        <a:lstStyle/>
        <a:p>
          <a:endParaRPr lang="ru-RU"/>
        </a:p>
      </dgm:t>
    </dgm:pt>
    <dgm:pt modelId="{57B5FBAA-CE12-4586-9500-9B09EDF6FBD1}" type="sibTrans" cxnId="{909B9B09-7EE3-4979-97FE-1A27AED264C5}">
      <dgm:prSet/>
      <dgm:spPr/>
      <dgm:t>
        <a:bodyPr/>
        <a:lstStyle/>
        <a:p>
          <a:endParaRPr lang="ru-RU"/>
        </a:p>
      </dgm:t>
    </dgm:pt>
    <dgm:pt modelId="{7C49F33F-657A-47DB-94E0-23635A52E3FF}">
      <dgm:prSet phldrT="[Текст]"/>
      <dgm:spPr/>
      <dgm:t>
        <a:bodyPr/>
        <a:lstStyle/>
        <a:p>
          <a:r>
            <a:rPr lang="ru-RU" dirty="0" smtClean="0"/>
            <a:t>Проведение дополнительных занятий по подготовке выпускников непосредственно к сдаче ОГЭ в рамках внеурочной деятельности.</a:t>
          </a:r>
          <a:endParaRPr lang="ru-RU" dirty="0"/>
        </a:p>
      </dgm:t>
    </dgm:pt>
    <dgm:pt modelId="{027C54F9-9A4D-4D68-8CB1-DF6922C268BB}" type="parTrans" cxnId="{A22C1A0F-AFA0-4155-9749-B0AF91AF32E4}">
      <dgm:prSet/>
      <dgm:spPr/>
      <dgm:t>
        <a:bodyPr/>
        <a:lstStyle/>
        <a:p>
          <a:endParaRPr lang="ru-RU"/>
        </a:p>
      </dgm:t>
    </dgm:pt>
    <dgm:pt modelId="{DF6C96FF-9819-4CB4-A61B-ED815B10D26D}" type="sibTrans" cxnId="{A22C1A0F-AFA0-4155-9749-B0AF91AF32E4}">
      <dgm:prSet/>
      <dgm:spPr/>
      <dgm:t>
        <a:bodyPr/>
        <a:lstStyle/>
        <a:p>
          <a:endParaRPr lang="ru-RU"/>
        </a:p>
      </dgm:t>
    </dgm:pt>
    <dgm:pt modelId="{51BB0035-8E48-43CD-8D20-662FEE071A57}" type="pres">
      <dgm:prSet presAssocID="{657197A6-9594-487A-A317-8B2A10448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1920D-A885-4C01-9978-EDD6285235C0}" type="pres">
      <dgm:prSet presAssocID="{F8D610CF-A848-4242-A173-405368587C06}" presName="comp" presStyleCnt="0"/>
      <dgm:spPr/>
    </dgm:pt>
    <dgm:pt modelId="{B2D41599-1024-4A39-870D-18DBCE8880B3}" type="pres">
      <dgm:prSet presAssocID="{F8D610CF-A848-4242-A173-405368587C06}" presName="box" presStyleLbl="node1" presStyleIdx="0" presStyleCnt="3"/>
      <dgm:spPr/>
      <dgm:t>
        <a:bodyPr/>
        <a:lstStyle/>
        <a:p>
          <a:endParaRPr lang="ru-RU"/>
        </a:p>
      </dgm:t>
    </dgm:pt>
    <dgm:pt modelId="{28051B7B-5731-447F-9183-BB96F7128AEF}" type="pres">
      <dgm:prSet presAssocID="{F8D610CF-A848-4242-A173-405368587C06}" presName="img" presStyleLbl="fgImgPlace1" presStyleIdx="0" presStyleCnt="3" custScaleX="590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48E1B9-958A-4562-9198-E00CE7E925C6}" type="pres">
      <dgm:prSet presAssocID="{F8D610CF-A848-4242-A173-405368587C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BAEEE-4A48-4DF8-BA94-25E04FD5393E}" type="pres">
      <dgm:prSet presAssocID="{E5A39771-B381-4C8A-8B51-9AA2F03529F7}" presName="spacer" presStyleCnt="0"/>
      <dgm:spPr/>
    </dgm:pt>
    <dgm:pt modelId="{DE1A2A78-7631-468E-B065-E409FAB0EE6B}" type="pres">
      <dgm:prSet presAssocID="{7A438782-B180-4C54-B7D8-C85B57FD70A7}" presName="comp" presStyleCnt="0"/>
      <dgm:spPr/>
    </dgm:pt>
    <dgm:pt modelId="{21BFA031-4099-49B0-AA1A-0670441F8616}" type="pres">
      <dgm:prSet presAssocID="{7A438782-B180-4C54-B7D8-C85B57FD70A7}" presName="box" presStyleLbl="node1" presStyleIdx="1" presStyleCnt="3"/>
      <dgm:spPr/>
      <dgm:t>
        <a:bodyPr/>
        <a:lstStyle/>
        <a:p>
          <a:endParaRPr lang="ru-RU"/>
        </a:p>
      </dgm:t>
    </dgm:pt>
    <dgm:pt modelId="{5759A138-0848-481A-84FF-7E3541B4A1FB}" type="pres">
      <dgm:prSet presAssocID="{7A438782-B180-4C54-B7D8-C85B57FD70A7}" presName="img" presStyleLbl="fgImgPlace1" presStyleIdx="1" presStyleCnt="3" custScaleX="590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7A411C-73DE-42F3-A51E-7371811550C9}" type="pres">
      <dgm:prSet presAssocID="{7A438782-B180-4C54-B7D8-C85B57FD70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6AD6-6A3B-4722-B534-476730F3CB31}" type="pres">
      <dgm:prSet presAssocID="{57B5FBAA-CE12-4586-9500-9B09EDF6FBD1}" presName="spacer" presStyleCnt="0"/>
      <dgm:spPr/>
    </dgm:pt>
    <dgm:pt modelId="{8470E0F5-BF9C-4EC3-A8F9-D5B5935FE9C5}" type="pres">
      <dgm:prSet presAssocID="{7C49F33F-657A-47DB-94E0-23635A52E3FF}" presName="comp" presStyleCnt="0"/>
      <dgm:spPr/>
    </dgm:pt>
    <dgm:pt modelId="{1A2B2EB4-1514-4FB4-8874-F7D36DDCC168}" type="pres">
      <dgm:prSet presAssocID="{7C49F33F-657A-47DB-94E0-23635A52E3FF}" presName="box" presStyleLbl="node1" presStyleIdx="2" presStyleCnt="3"/>
      <dgm:spPr/>
      <dgm:t>
        <a:bodyPr/>
        <a:lstStyle/>
        <a:p>
          <a:endParaRPr lang="ru-RU"/>
        </a:p>
      </dgm:t>
    </dgm:pt>
    <dgm:pt modelId="{9D02DE62-F24F-44E6-9609-328CB2814E71}" type="pres">
      <dgm:prSet presAssocID="{7C49F33F-657A-47DB-94E0-23635A52E3F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FA9250-A2FD-4482-8B51-FAEFA50743F8}" type="pres">
      <dgm:prSet presAssocID="{7C49F33F-657A-47DB-94E0-23635A52E3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C1A0F-AFA0-4155-9749-B0AF91AF32E4}" srcId="{657197A6-9594-487A-A317-8B2A10448330}" destId="{7C49F33F-657A-47DB-94E0-23635A52E3FF}" srcOrd="2" destOrd="0" parTransId="{027C54F9-9A4D-4D68-8CB1-DF6922C268BB}" sibTransId="{DF6C96FF-9819-4CB4-A61B-ED815B10D26D}"/>
    <dgm:cxn modelId="{7C46B1FF-20BF-4636-AD81-8C84A68561B1}" type="presOf" srcId="{F8D610CF-A848-4242-A173-405368587C06}" destId="{DB48E1B9-958A-4562-9198-E00CE7E925C6}" srcOrd="1" destOrd="0" presId="urn:microsoft.com/office/officeart/2005/8/layout/vList4#1"/>
    <dgm:cxn modelId="{E6906AC1-F262-48AE-B857-858B3B0F1F72}" type="presOf" srcId="{F8D610CF-A848-4242-A173-405368587C06}" destId="{B2D41599-1024-4A39-870D-18DBCE8880B3}" srcOrd="0" destOrd="0" presId="urn:microsoft.com/office/officeart/2005/8/layout/vList4#1"/>
    <dgm:cxn modelId="{A9C08F3F-B3D2-4B42-915A-44A117A1EB7A}" type="presOf" srcId="{7A438782-B180-4C54-B7D8-C85B57FD70A7}" destId="{21BFA031-4099-49B0-AA1A-0670441F8616}" srcOrd="0" destOrd="0" presId="urn:microsoft.com/office/officeart/2005/8/layout/vList4#1"/>
    <dgm:cxn modelId="{DF5223CE-1EA3-4534-8337-941F3D9D176A}" type="presOf" srcId="{7C49F33F-657A-47DB-94E0-23635A52E3FF}" destId="{1A2B2EB4-1514-4FB4-8874-F7D36DDCC168}" srcOrd="0" destOrd="0" presId="urn:microsoft.com/office/officeart/2005/8/layout/vList4#1"/>
    <dgm:cxn modelId="{AF6C59D8-E0EA-4A7A-80C1-AF85A8DE5018}" type="presOf" srcId="{7A438782-B180-4C54-B7D8-C85B57FD70A7}" destId="{057A411C-73DE-42F3-A51E-7371811550C9}" srcOrd="1" destOrd="0" presId="urn:microsoft.com/office/officeart/2005/8/layout/vList4#1"/>
    <dgm:cxn modelId="{151DA3E7-C987-47AE-9021-280FD8F8EC40}" srcId="{657197A6-9594-487A-A317-8B2A10448330}" destId="{F8D610CF-A848-4242-A173-405368587C06}" srcOrd="0" destOrd="0" parTransId="{89EBFD6E-4EB0-4975-85A0-A7FE6DC4707E}" sibTransId="{E5A39771-B381-4C8A-8B51-9AA2F03529F7}"/>
    <dgm:cxn modelId="{909B9B09-7EE3-4979-97FE-1A27AED264C5}" srcId="{657197A6-9594-487A-A317-8B2A10448330}" destId="{7A438782-B180-4C54-B7D8-C85B57FD70A7}" srcOrd="1" destOrd="0" parTransId="{211FC55A-02FD-4216-96FF-699D49E8915C}" sibTransId="{57B5FBAA-CE12-4586-9500-9B09EDF6FBD1}"/>
    <dgm:cxn modelId="{A3E7D744-4DB3-401E-A2FA-A6E3680D29DA}" type="presOf" srcId="{657197A6-9594-487A-A317-8B2A10448330}" destId="{51BB0035-8E48-43CD-8D20-662FEE071A57}" srcOrd="0" destOrd="0" presId="urn:microsoft.com/office/officeart/2005/8/layout/vList4#1"/>
    <dgm:cxn modelId="{B9D7BEDE-B15E-4E13-999F-C4C06FFCDA8F}" type="presOf" srcId="{7C49F33F-657A-47DB-94E0-23635A52E3FF}" destId="{EFFA9250-A2FD-4482-8B51-FAEFA50743F8}" srcOrd="1" destOrd="0" presId="urn:microsoft.com/office/officeart/2005/8/layout/vList4#1"/>
    <dgm:cxn modelId="{673D8793-9935-4294-A5D0-D8DEB0EF8BCD}" type="presParOf" srcId="{51BB0035-8E48-43CD-8D20-662FEE071A57}" destId="{9911920D-A885-4C01-9978-EDD6285235C0}" srcOrd="0" destOrd="0" presId="urn:microsoft.com/office/officeart/2005/8/layout/vList4#1"/>
    <dgm:cxn modelId="{D641B3EB-BC96-41CB-930E-6CFDDC485DA5}" type="presParOf" srcId="{9911920D-A885-4C01-9978-EDD6285235C0}" destId="{B2D41599-1024-4A39-870D-18DBCE8880B3}" srcOrd="0" destOrd="0" presId="urn:microsoft.com/office/officeart/2005/8/layout/vList4#1"/>
    <dgm:cxn modelId="{44C035CE-E872-4E6E-B924-80263EB231DE}" type="presParOf" srcId="{9911920D-A885-4C01-9978-EDD6285235C0}" destId="{28051B7B-5731-447F-9183-BB96F7128AEF}" srcOrd="1" destOrd="0" presId="urn:microsoft.com/office/officeart/2005/8/layout/vList4#1"/>
    <dgm:cxn modelId="{FA44CDAB-B05A-496F-BCD5-8FF291D1595A}" type="presParOf" srcId="{9911920D-A885-4C01-9978-EDD6285235C0}" destId="{DB48E1B9-958A-4562-9198-E00CE7E925C6}" srcOrd="2" destOrd="0" presId="urn:microsoft.com/office/officeart/2005/8/layout/vList4#1"/>
    <dgm:cxn modelId="{5338B560-307C-4DA4-9CC4-5F1D8D909B80}" type="presParOf" srcId="{51BB0035-8E48-43CD-8D20-662FEE071A57}" destId="{AD3BAEEE-4A48-4DF8-BA94-25E04FD5393E}" srcOrd="1" destOrd="0" presId="urn:microsoft.com/office/officeart/2005/8/layout/vList4#1"/>
    <dgm:cxn modelId="{2F82BAC5-C7BD-48E2-ABC8-3612D34216C5}" type="presParOf" srcId="{51BB0035-8E48-43CD-8D20-662FEE071A57}" destId="{DE1A2A78-7631-468E-B065-E409FAB0EE6B}" srcOrd="2" destOrd="0" presId="urn:microsoft.com/office/officeart/2005/8/layout/vList4#1"/>
    <dgm:cxn modelId="{A16D6919-FA82-4C22-93BD-D0620D16833A}" type="presParOf" srcId="{DE1A2A78-7631-468E-B065-E409FAB0EE6B}" destId="{21BFA031-4099-49B0-AA1A-0670441F8616}" srcOrd="0" destOrd="0" presId="urn:microsoft.com/office/officeart/2005/8/layout/vList4#1"/>
    <dgm:cxn modelId="{0273CBED-8CED-4DC0-8A92-5361BC976D93}" type="presParOf" srcId="{DE1A2A78-7631-468E-B065-E409FAB0EE6B}" destId="{5759A138-0848-481A-84FF-7E3541B4A1FB}" srcOrd="1" destOrd="0" presId="urn:microsoft.com/office/officeart/2005/8/layout/vList4#1"/>
    <dgm:cxn modelId="{32362831-DAEB-44DE-B01A-B397E7F09194}" type="presParOf" srcId="{DE1A2A78-7631-468E-B065-E409FAB0EE6B}" destId="{057A411C-73DE-42F3-A51E-7371811550C9}" srcOrd="2" destOrd="0" presId="urn:microsoft.com/office/officeart/2005/8/layout/vList4#1"/>
    <dgm:cxn modelId="{46A2ECF0-806B-465D-ADCC-5BC76D9DE499}" type="presParOf" srcId="{51BB0035-8E48-43CD-8D20-662FEE071A57}" destId="{56B86AD6-6A3B-4722-B534-476730F3CB31}" srcOrd="3" destOrd="0" presId="urn:microsoft.com/office/officeart/2005/8/layout/vList4#1"/>
    <dgm:cxn modelId="{2C7B6A50-892C-4FB6-823B-853B1EB7EDA4}" type="presParOf" srcId="{51BB0035-8E48-43CD-8D20-662FEE071A57}" destId="{8470E0F5-BF9C-4EC3-A8F9-D5B5935FE9C5}" srcOrd="4" destOrd="0" presId="urn:microsoft.com/office/officeart/2005/8/layout/vList4#1"/>
    <dgm:cxn modelId="{ED4067D9-BAB2-4B35-9A43-5CBEB577D18E}" type="presParOf" srcId="{8470E0F5-BF9C-4EC3-A8F9-D5B5935FE9C5}" destId="{1A2B2EB4-1514-4FB4-8874-F7D36DDCC168}" srcOrd="0" destOrd="0" presId="urn:microsoft.com/office/officeart/2005/8/layout/vList4#1"/>
    <dgm:cxn modelId="{7DABBAF1-72EF-4D87-82D9-E20F0BE891B0}" type="presParOf" srcId="{8470E0F5-BF9C-4EC3-A8F9-D5B5935FE9C5}" destId="{9D02DE62-F24F-44E6-9609-328CB2814E71}" srcOrd="1" destOrd="0" presId="urn:microsoft.com/office/officeart/2005/8/layout/vList4#1"/>
    <dgm:cxn modelId="{E53B6444-EA13-462A-9D39-0E51E860F620}" type="presParOf" srcId="{8470E0F5-BF9C-4EC3-A8F9-D5B5935FE9C5}" destId="{EFFA9250-A2FD-4482-8B51-FAEFA50743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97A6-9594-487A-A317-8B2A1044833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610CF-A848-4242-A173-405368587C06}">
      <dgm:prSet phldrT="[Текст]" custT="1"/>
      <dgm:spPr/>
      <dgm:t>
        <a:bodyPr/>
        <a:lstStyle/>
        <a:p>
          <a:r>
            <a:rPr lang="ru-RU" sz="2300" dirty="0" smtClean="0"/>
            <a:t>В</a:t>
          </a:r>
          <a:r>
            <a:rPr lang="ru-RU" sz="2300" baseline="0" dirty="0" smtClean="0"/>
            <a:t> течение учебного года в школе систематически проводятся мониторинги «готовности» выпускников 9-ых классов к ГИА по всем предметам</a:t>
          </a:r>
          <a:endParaRPr lang="ru-RU" sz="2300" dirty="0"/>
        </a:p>
      </dgm:t>
    </dgm:pt>
    <dgm:pt modelId="{89EBFD6E-4EB0-4975-85A0-A7FE6DC4707E}" type="parTrans" cxnId="{151DA3E7-C987-47AE-9021-280FD8F8EC40}">
      <dgm:prSet/>
      <dgm:spPr/>
      <dgm:t>
        <a:bodyPr/>
        <a:lstStyle/>
        <a:p>
          <a:endParaRPr lang="ru-RU"/>
        </a:p>
      </dgm:t>
    </dgm:pt>
    <dgm:pt modelId="{E5A39771-B381-4C8A-8B51-9AA2F03529F7}" type="sibTrans" cxnId="{151DA3E7-C987-47AE-9021-280FD8F8EC40}">
      <dgm:prSet/>
      <dgm:spPr/>
      <dgm:t>
        <a:bodyPr/>
        <a:lstStyle/>
        <a:p>
          <a:endParaRPr lang="ru-RU"/>
        </a:p>
      </dgm:t>
    </dgm:pt>
    <dgm:pt modelId="{7A438782-B180-4C54-B7D8-C85B57FD70A7}">
      <dgm:prSet phldrT="[Текст]" custT="1"/>
      <dgm:spPr/>
      <dgm:t>
        <a:bodyPr/>
        <a:lstStyle/>
        <a:p>
          <a:r>
            <a:rPr lang="ru-RU" sz="2300" dirty="0" smtClean="0"/>
            <a:t>Работа с немотивированными обучающимися</a:t>
          </a:r>
          <a:endParaRPr lang="ru-RU" sz="2300" dirty="0"/>
        </a:p>
      </dgm:t>
    </dgm:pt>
    <dgm:pt modelId="{211FC55A-02FD-4216-96FF-699D49E8915C}" type="parTrans" cxnId="{909B9B09-7EE3-4979-97FE-1A27AED264C5}">
      <dgm:prSet/>
      <dgm:spPr/>
      <dgm:t>
        <a:bodyPr/>
        <a:lstStyle/>
        <a:p>
          <a:endParaRPr lang="ru-RU"/>
        </a:p>
      </dgm:t>
    </dgm:pt>
    <dgm:pt modelId="{57B5FBAA-CE12-4586-9500-9B09EDF6FBD1}" type="sibTrans" cxnId="{909B9B09-7EE3-4979-97FE-1A27AED264C5}">
      <dgm:prSet/>
      <dgm:spPr/>
      <dgm:t>
        <a:bodyPr/>
        <a:lstStyle/>
        <a:p>
          <a:endParaRPr lang="ru-RU"/>
        </a:p>
      </dgm:t>
    </dgm:pt>
    <dgm:pt modelId="{51BB0035-8E48-43CD-8D20-662FEE071A57}" type="pres">
      <dgm:prSet presAssocID="{657197A6-9594-487A-A317-8B2A10448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1920D-A885-4C01-9978-EDD6285235C0}" type="pres">
      <dgm:prSet presAssocID="{F8D610CF-A848-4242-A173-405368587C06}" presName="comp" presStyleCnt="0"/>
      <dgm:spPr/>
    </dgm:pt>
    <dgm:pt modelId="{B2D41599-1024-4A39-870D-18DBCE8880B3}" type="pres">
      <dgm:prSet presAssocID="{F8D610CF-A848-4242-A173-405368587C06}" presName="box" presStyleLbl="node1" presStyleIdx="0" presStyleCnt="2" custScaleY="55805"/>
      <dgm:spPr/>
      <dgm:t>
        <a:bodyPr/>
        <a:lstStyle/>
        <a:p>
          <a:endParaRPr lang="ru-RU"/>
        </a:p>
      </dgm:t>
    </dgm:pt>
    <dgm:pt modelId="{28051B7B-5731-447F-9183-BB96F7128AEF}" type="pres">
      <dgm:prSet presAssocID="{F8D610CF-A848-4242-A173-405368587C06}" presName="img" presStyleLbl="fgImgPlace1" presStyleIdx="0" presStyleCnt="2" custScaleX="95831" custScaleY="49630" custLinFactNeighborX="-7976" custLinFactNeighborY="-1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48E1B9-958A-4562-9198-E00CE7E925C6}" type="pres">
      <dgm:prSet presAssocID="{F8D610CF-A848-4242-A173-405368587C0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BAEEE-4A48-4DF8-BA94-25E04FD5393E}" type="pres">
      <dgm:prSet presAssocID="{E5A39771-B381-4C8A-8B51-9AA2F03529F7}" presName="spacer" presStyleCnt="0"/>
      <dgm:spPr/>
    </dgm:pt>
    <dgm:pt modelId="{DE1A2A78-7631-468E-B065-E409FAB0EE6B}" type="pres">
      <dgm:prSet presAssocID="{7A438782-B180-4C54-B7D8-C85B57FD70A7}" presName="comp" presStyleCnt="0"/>
      <dgm:spPr/>
    </dgm:pt>
    <dgm:pt modelId="{21BFA031-4099-49B0-AA1A-0670441F8616}" type="pres">
      <dgm:prSet presAssocID="{7A438782-B180-4C54-B7D8-C85B57FD70A7}" presName="box" presStyleLbl="node1" presStyleIdx="1" presStyleCnt="2" custScaleY="53797"/>
      <dgm:spPr/>
      <dgm:t>
        <a:bodyPr/>
        <a:lstStyle/>
        <a:p>
          <a:endParaRPr lang="ru-RU"/>
        </a:p>
      </dgm:t>
    </dgm:pt>
    <dgm:pt modelId="{5759A138-0848-481A-84FF-7E3541B4A1FB}" type="pres">
      <dgm:prSet presAssocID="{7A438782-B180-4C54-B7D8-C85B57FD70A7}" presName="img" presStyleLbl="fgImgPlace1" presStyleIdx="1" presStyleCnt="2" custScaleX="85613" custScaleY="57364" custLinFactNeighborX="-5805" custLinFactNeighborY="-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7A411C-73DE-42F3-A51E-7371811550C9}" type="pres">
      <dgm:prSet presAssocID="{7A438782-B180-4C54-B7D8-C85B57FD70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E285B-2061-44AC-9B21-F139D9642270}" type="presOf" srcId="{7A438782-B180-4C54-B7D8-C85B57FD70A7}" destId="{21BFA031-4099-49B0-AA1A-0670441F8616}" srcOrd="0" destOrd="0" presId="urn:microsoft.com/office/officeart/2005/8/layout/vList4#1"/>
    <dgm:cxn modelId="{BED556BD-4491-4D40-B1C4-C9A397D08A8B}" type="presOf" srcId="{7A438782-B180-4C54-B7D8-C85B57FD70A7}" destId="{057A411C-73DE-42F3-A51E-7371811550C9}" srcOrd="1" destOrd="0" presId="urn:microsoft.com/office/officeart/2005/8/layout/vList4#1"/>
    <dgm:cxn modelId="{151DA3E7-C987-47AE-9021-280FD8F8EC40}" srcId="{657197A6-9594-487A-A317-8B2A10448330}" destId="{F8D610CF-A848-4242-A173-405368587C06}" srcOrd="0" destOrd="0" parTransId="{89EBFD6E-4EB0-4975-85A0-A7FE6DC4707E}" sibTransId="{E5A39771-B381-4C8A-8B51-9AA2F03529F7}"/>
    <dgm:cxn modelId="{147EB4B2-3020-4550-B5F5-DBFE63416915}" type="presOf" srcId="{F8D610CF-A848-4242-A173-405368587C06}" destId="{B2D41599-1024-4A39-870D-18DBCE8880B3}" srcOrd="0" destOrd="0" presId="urn:microsoft.com/office/officeart/2005/8/layout/vList4#1"/>
    <dgm:cxn modelId="{909B9B09-7EE3-4979-97FE-1A27AED264C5}" srcId="{657197A6-9594-487A-A317-8B2A10448330}" destId="{7A438782-B180-4C54-B7D8-C85B57FD70A7}" srcOrd="1" destOrd="0" parTransId="{211FC55A-02FD-4216-96FF-699D49E8915C}" sibTransId="{57B5FBAA-CE12-4586-9500-9B09EDF6FBD1}"/>
    <dgm:cxn modelId="{C59970EC-F895-4EB5-BC3B-07363A3BEBFB}" type="presOf" srcId="{F8D610CF-A848-4242-A173-405368587C06}" destId="{DB48E1B9-958A-4562-9198-E00CE7E925C6}" srcOrd="1" destOrd="0" presId="urn:microsoft.com/office/officeart/2005/8/layout/vList4#1"/>
    <dgm:cxn modelId="{DA3EF0D8-81F5-4AD2-89E1-49FE9FB50942}" type="presOf" srcId="{657197A6-9594-487A-A317-8B2A10448330}" destId="{51BB0035-8E48-43CD-8D20-662FEE071A57}" srcOrd="0" destOrd="0" presId="urn:microsoft.com/office/officeart/2005/8/layout/vList4#1"/>
    <dgm:cxn modelId="{ABF69EA9-DDA9-4FB2-B540-1A0B9C21603C}" type="presParOf" srcId="{51BB0035-8E48-43CD-8D20-662FEE071A57}" destId="{9911920D-A885-4C01-9978-EDD6285235C0}" srcOrd="0" destOrd="0" presId="urn:microsoft.com/office/officeart/2005/8/layout/vList4#1"/>
    <dgm:cxn modelId="{9B3DF664-839D-4940-8CDB-5F42B5D3E2F0}" type="presParOf" srcId="{9911920D-A885-4C01-9978-EDD6285235C0}" destId="{B2D41599-1024-4A39-870D-18DBCE8880B3}" srcOrd="0" destOrd="0" presId="urn:microsoft.com/office/officeart/2005/8/layout/vList4#1"/>
    <dgm:cxn modelId="{E3875E44-F5A2-46AA-98B5-CE92668E1A0B}" type="presParOf" srcId="{9911920D-A885-4C01-9978-EDD6285235C0}" destId="{28051B7B-5731-447F-9183-BB96F7128AEF}" srcOrd="1" destOrd="0" presId="urn:microsoft.com/office/officeart/2005/8/layout/vList4#1"/>
    <dgm:cxn modelId="{8FEB46A5-A791-4E4E-A8FB-EE17097E1997}" type="presParOf" srcId="{9911920D-A885-4C01-9978-EDD6285235C0}" destId="{DB48E1B9-958A-4562-9198-E00CE7E925C6}" srcOrd="2" destOrd="0" presId="urn:microsoft.com/office/officeart/2005/8/layout/vList4#1"/>
    <dgm:cxn modelId="{99B24E16-3EEA-42F6-82E0-6D06D5E492A6}" type="presParOf" srcId="{51BB0035-8E48-43CD-8D20-662FEE071A57}" destId="{AD3BAEEE-4A48-4DF8-BA94-25E04FD5393E}" srcOrd="1" destOrd="0" presId="urn:microsoft.com/office/officeart/2005/8/layout/vList4#1"/>
    <dgm:cxn modelId="{46955C51-9C83-4171-97C9-B733E38C7CCE}" type="presParOf" srcId="{51BB0035-8E48-43CD-8D20-662FEE071A57}" destId="{DE1A2A78-7631-468E-B065-E409FAB0EE6B}" srcOrd="2" destOrd="0" presId="urn:microsoft.com/office/officeart/2005/8/layout/vList4#1"/>
    <dgm:cxn modelId="{14966202-1F7F-41C1-90C0-6F7896E945EB}" type="presParOf" srcId="{DE1A2A78-7631-468E-B065-E409FAB0EE6B}" destId="{21BFA031-4099-49B0-AA1A-0670441F8616}" srcOrd="0" destOrd="0" presId="urn:microsoft.com/office/officeart/2005/8/layout/vList4#1"/>
    <dgm:cxn modelId="{1BE1670F-7CD9-4755-94F6-47F5D3B66809}" type="presParOf" srcId="{DE1A2A78-7631-468E-B065-E409FAB0EE6B}" destId="{5759A138-0848-481A-84FF-7E3541B4A1FB}" srcOrd="1" destOrd="0" presId="urn:microsoft.com/office/officeart/2005/8/layout/vList4#1"/>
    <dgm:cxn modelId="{05122CE4-E414-4448-B5C4-091ACF2D9B42}" type="presParOf" srcId="{DE1A2A78-7631-468E-B065-E409FAB0EE6B}" destId="{057A411C-73DE-42F3-A51E-7371811550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197A6-9594-487A-A317-8B2A1044833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610CF-A848-4242-A173-405368587C06}">
      <dgm:prSet phldrT="[Текст]" custT="1"/>
      <dgm:spPr/>
      <dgm:t>
        <a:bodyPr/>
        <a:lstStyle/>
        <a:p>
          <a:r>
            <a:rPr lang="ru-RU" sz="2300" dirty="0" smtClean="0"/>
            <a:t>Отработка задания повышенного уровня 20.1</a:t>
          </a:r>
          <a:endParaRPr lang="ru-RU" sz="2300" dirty="0"/>
        </a:p>
      </dgm:t>
    </dgm:pt>
    <dgm:pt modelId="{89EBFD6E-4EB0-4975-85A0-A7FE6DC4707E}" type="parTrans" cxnId="{151DA3E7-C987-47AE-9021-280FD8F8EC40}">
      <dgm:prSet/>
      <dgm:spPr/>
      <dgm:t>
        <a:bodyPr/>
        <a:lstStyle/>
        <a:p>
          <a:endParaRPr lang="ru-RU"/>
        </a:p>
      </dgm:t>
    </dgm:pt>
    <dgm:pt modelId="{E5A39771-B381-4C8A-8B51-9AA2F03529F7}" type="sibTrans" cxnId="{151DA3E7-C987-47AE-9021-280FD8F8EC40}">
      <dgm:prSet/>
      <dgm:spPr/>
      <dgm:t>
        <a:bodyPr/>
        <a:lstStyle/>
        <a:p>
          <a:endParaRPr lang="ru-RU"/>
        </a:p>
      </dgm:t>
    </dgm:pt>
    <dgm:pt modelId="{7A438782-B180-4C54-B7D8-C85B57FD70A7}">
      <dgm:prSet phldrT="[Текст]" custT="1"/>
      <dgm:spPr/>
      <dgm:t>
        <a:bodyPr/>
        <a:lstStyle/>
        <a:p>
          <a:r>
            <a:rPr lang="ru-RU" sz="2300" dirty="0" smtClean="0"/>
            <a:t>Отработка заданий 19 и 20.2, которые учащиеся выполняют на компьютере</a:t>
          </a:r>
          <a:endParaRPr lang="ru-RU" sz="2300" dirty="0"/>
        </a:p>
      </dgm:t>
    </dgm:pt>
    <dgm:pt modelId="{211FC55A-02FD-4216-96FF-699D49E8915C}" type="parTrans" cxnId="{909B9B09-7EE3-4979-97FE-1A27AED264C5}">
      <dgm:prSet/>
      <dgm:spPr/>
      <dgm:t>
        <a:bodyPr/>
        <a:lstStyle/>
        <a:p>
          <a:endParaRPr lang="ru-RU"/>
        </a:p>
      </dgm:t>
    </dgm:pt>
    <dgm:pt modelId="{57B5FBAA-CE12-4586-9500-9B09EDF6FBD1}" type="sibTrans" cxnId="{909B9B09-7EE3-4979-97FE-1A27AED264C5}">
      <dgm:prSet/>
      <dgm:spPr/>
      <dgm:t>
        <a:bodyPr/>
        <a:lstStyle/>
        <a:p>
          <a:endParaRPr lang="ru-RU"/>
        </a:p>
      </dgm:t>
    </dgm:pt>
    <dgm:pt modelId="{51BB0035-8E48-43CD-8D20-662FEE071A57}" type="pres">
      <dgm:prSet presAssocID="{657197A6-9594-487A-A317-8B2A104483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1920D-A885-4C01-9978-EDD6285235C0}" type="pres">
      <dgm:prSet presAssocID="{F8D610CF-A848-4242-A173-405368587C06}" presName="comp" presStyleCnt="0"/>
      <dgm:spPr/>
    </dgm:pt>
    <dgm:pt modelId="{B2D41599-1024-4A39-870D-18DBCE8880B3}" type="pres">
      <dgm:prSet presAssocID="{F8D610CF-A848-4242-A173-405368587C06}" presName="box" presStyleLbl="node1" presStyleIdx="0" presStyleCnt="2" custScaleY="55805"/>
      <dgm:spPr/>
      <dgm:t>
        <a:bodyPr/>
        <a:lstStyle/>
        <a:p>
          <a:endParaRPr lang="ru-RU"/>
        </a:p>
      </dgm:t>
    </dgm:pt>
    <dgm:pt modelId="{28051B7B-5731-447F-9183-BB96F7128AEF}" type="pres">
      <dgm:prSet presAssocID="{F8D610CF-A848-4242-A173-405368587C06}" presName="img" presStyleLbl="fgImgPlace1" presStyleIdx="0" presStyleCnt="2" custScaleX="95831" custScaleY="49630" custLinFactNeighborX="-7976" custLinFactNeighborY="-1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48E1B9-958A-4562-9198-E00CE7E925C6}" type="pres">
      <dgm:prSet presAssocID="{F8D610CF-A848-4242-A173-405368587C0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BAEEE-4A48-4DF8-BA94-25E04FD5393E}" type="pres">
      <dgm:prSet presAssocID="{E5A39771-B381-4C8A-8B51-9AA2F03529F7}" presName="spacer" presStyleCnt="0"/>
      <dgm:spPr/>
    </dgm:pt>
    <dgm:pt modelId="{DE1A2A78-7631-468E-B065-E409FAB0EE6B}" type="pres">
      <dgm:prSet presAssocID="{7A438782-B180-4C54-B7D8-C85B57FD70A7}" presName="comp" presStyleCnt="0"/>
      <dgm:spPr/>
    </dgm:pt>
    <dgm:pt modelId="{21BFA031-4099-49B0-AA1A-0670441F8616}" type="pres">
      <dgm:prSet presAssocID="{7A438782-B180-4C54-B7D8-C85B57FD70A7}" presName="box" presStyleLbl="node1" presStyleIdx="1" presStyleCnt="2" custScaleY="53797"/>
      <dgm:spPr/>
      <dgm:t>
        <a:bodyPr/>
        <a:lstStyle/>
        <a:p>
          <a:endParaRPr lang="ru-RU"/>
        </a:p>
      </dgm:t>
    </dgm:pt>
    <dgm:pt modelId="{5759A138-0848-481A-84FF-7E3541B4A1FB}" type="pres">
      <dgm:prSet presAssocID="{7A438782-B180-4C54-B7D8-C85B57FD70A7}" presName="img" presStyleLbl="fgImgPlace1" presStyleIdx="1" presStyleCnt="2" custScaleX="95149" custScaleY="47525" custLinFactNeighborX="-8291" custLinFactNeighborY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7A411C-73DE-42F3-A51E-7371811550C9}" type="pres">
      <dgm:prSet presAssocID="{7A438782-B180-4C54-B7D8-C85B57FD70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5D6D2-34B8-484C-9D5A-13D09B60DA22}" type="presOf" srcId="{7A438782-B180-4C54-B7D8-C85B57FD70A7}" destId="{21BFA031-4099-49B0-AA1A-0670441F8616}" srcOrd="0" destOrd="0" presId="urn:microsoft.com/office/officeart/2005/8/layout/vList4#1"/>
    <dgm:cxn modelId="{9E30EEC5-2E0F-422B-BB09-509B7255992E}" type="presOf" srcId="{F8D610CF-A848-4242-A173-405368587C06}" destId="{B2D41599-1024-4A39-870D-18DBCE8880B3}" srcOrd="0" destOrd="0" presId="urn:microsoft.com/office/officeart/2005/8/layout/vList4#1"/>
    <dgm:cxn modelId="{151DA3E7-C987-47AE-9021-280FD8F8EC40}" srcId="{657197A6-9594-487A-A317-8B2A10448330}" destId="{F8D610CF-A848-4242-A173-405368587C06}" srcOrd="0" destOrd="0" parTransId="{89EBFD6E-4EB0-4975-85A0-A7FE6DC4707E}" sibTransId="{E5A39771-B381-4C8A-8B51-9AA2F03529F7}"/>
    <dgm:cxn modelId="{909B9B09-7EE3-4979-97FE-1A27AED264C5}" srcId="{657197A6-9594-487A-A317-8B2A10448330}" destId="{7A438782-B180-4C54-B7D8-C85B57FD70A7}" srcOrd="1" destOrd="0" parTransId="{211FC55A-02FD-4216-96FF-699D49E8915C}" sibTransId="{57B5FBAA-CE12-4586-9500-9B09EDF6FBD1}"/>
    <dgm:cxn modelId="{9C332154-5FCE-455A-AF39-45C6A50F0A15}" type="presOf" srcId="{657197A6-9594-487A-A317-8B2A10448330}" destId="{51BB0035-8E48-43CD-8D20-662FEE071A57}" srcOrd="0" destOrd="0" presId="urn:microsoft.com/office/officeart/2005/8/layout/vList4#1"/>
    <dgm:cxn modelId="{BD419A76-3C79-43C7-9DDA-1FBF4A2431D7}" type="presOf" srcId="{7A438782-B180-4C54-B7D8-C85B57FD70A7}" destId="{057A411C-73DE-42F3-A51E-7371811550C9}" srcOrd="1" destOrd="0" presId="urn:microsoft.com/office/officeart/2005/8/layout/vList4#1"/>
    <dgm:cxn modelId="{E1FFA423-D982-4C91-AC74-2BB9E8F7239C}" type="presOf" srcId="{F8D610CF-A848-4242-A173-405368587C06}" destId="{DB48E1B9-958A-4562-9198-E00CE7E925C6}" srcOrd="1" destOrd="0" presId="urn:microsoft.com/office/officeart/2005/8/layout/vList4#1"/>
    <dgm:cxn modelId="{3D9400A3-FC10-4B46-831E-5ECF3D0C02FC}" type="presParOf" srcId="{51BB0035-8E48-43CD-8D20-662FEE071A57}" destId="{9911920D-A885-4C01-9978-EDD6285235C0}" srcOrd="0" destOrd="0" presId="urn:microsoft.com/office/officeart/2005/8/layout/vList4#1"/>
    <dgm:cxn modelId="{4F28507F-F767-4932-A997-7B6DF206066F}" type="presParOf" srcId="{9911920D-A885-4C01-9978-EDD6285235C0}" destId="{B2D41599-1024-4A39-870D-18DBCE8880B3}" srcOrd="0" destOrd="0" presId="urn:microsoft.com/office/officeart/2005/8/layout/vList4#1"/>
    <dgm:cxn modelId="{F6D860FE-0D3D-4EF0-9085-61A8B4C5D785}" type="presParOf" srcId="{9911920D-A885-4C01-9978-EDD6285235C0}" destId="{28051B7B-5731-447F-9183-BB96F7128AEF}" srcOrd="1" destOrd="0" presId="urn:microsoft.com/office/officeart/2005/8/layout/vList4#1"/>
    <dgm:cxn modelId="{BC8699A8-2C8A-4472-8A38-47974D4B8141}" type="presParOf" srcId="{9911920D-A885-4C01-9978-EDD6285235C0}" destId="{DB48E1B9-958A-4562-9198-E00CE7E925C6}" srcOrd="2" destOrd="0" presId="urn:microsoft.com/office/officeart/2005/8/layout/vList4#1"/>
    <dgm:cxn modelId="{D0047A62-8E6A-44EF-88C4-71D580C709D9}" type="presParOf" srcId="{51BB0035-8E48-43CD-8D20-662FEE071A57}" destId="{AD3BAEEE-4A48-4DF8-BA94-25E04FD5393E}" srcOrd="1" destOrd="0" presId="urn:microsoft.com/office/officeart/2005/8/layout/vList4#1"/>
    <dgm:cxn modelId="{024EC71F-65DB-48ED-A1D8-72F134814532}" type="presParOf" srcId="{51BB0035-8E48-43CD-8D20-662FEE071A57}" destId="{DE1A2A78-7631-468E-B065-E409FAB0EE6B}" srcOrd="2" destOrd="0" presId="urn:microsoft.com/office/officeart/2005/8/layout/vList4#1"/>
    <dgm:cxn modelId="{41DCE9BC-A421-4597-8EFA-25F70BF91A60}" type="presParOf" srcId="{DE1A2A78-7631-468E-B065-E409FAB0EE6B}" destId="{21BFA031-4099-49B0-AA1A-0670441F8616}" srcOrd="0" destOrd="0" presId="urn:microsoft.com/office/officeart/2005/8/layout/vList4#1"/>
    <dgm:cxn modelId="{F839754D-7815-4D65-86C8-6989C7470778}" type="presParOf" srcId="{DE1A2A78-7631-468E-B065-E409FAB0EE6B}" destId="{5759A138-0848-481A-84FF-7E3541B4A1FB}" srcOrd="1" destOrd="0" presId="urn:microsoft.com/office/officeart/2005/8/layout/vList4#1"/>
    <dgm:cxn modelId="{9EE1A9F0-E235-446C-B82E-BC75C5D30C3A}" type="presParOf" srcId="{DE1A2A78-7631-468E-B065-E409FAB0EE6B}" destId="{057A411C-73DE-42F3-A51E-7371811550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1599-1024-4A39-870D-18DBCE8880B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Начиная с 7-го класса, в планы уроков вносятся изменения, ориентированные на подготовку к ОГЭ.</a:t>
          </a:r>
          <a:endParaRPr lang="ru-RU" sz="2300" kern="1200" dirty="0"/>
        </a:p>
      </dsp:txBody>
      <dsp:txXfrm>
        <a:off x="1787356" y="0"/>
        <a:ext cx="6442243" cy="1414363"/>
      </dsp:txXfrm>
    </dsp:sp>
    <dsp:sp modelId="{28051B7B-5731-447F-9183-BB96F7128AEF}">
      <dsp:nvSpPr>
        <dsp:cNvPr id="0" name=""/>
        <dsp:cNvSpPr/>
      </dsp:nvSpPr>
      <dsp:spPr>
        <a:xfrm>
          <a:off x="478290" y="141436"/>
          <a:ext cx="972212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FA031-4099-49B0-AA1A-0670441F8616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 на первых уроках в 9-ых классах диагностического тестирования за курс 7-8 класса.</a:t>
          </a:r>
          <a:endParaRPr lang="ru-RU" sz="2300" kern="1200" dirty="0"/>
        </a:p>
      </dsp:txBody>
      <dsp:txXfrm>
        <a:off x="1787356" y="1555799"/>
        <a:ext cx="6442243" cy="1414363"/>
      </dsp:txXfrm>
    </dsp:sp>
    <dsp:sp modelId="{5759A138-0848-481A-84FF-7E3541B4A1FB}">
      <dsp:nvSpPr>
        <dsp:cNvPr id="0" name=""/>
        <dsp:cNvSpPr/>
      </dsp:nvSpPr>
      <dsp:spPr>
        <a:xfrm>
          <a:off x="478290" y="1697236"/>
          <a:ext cx="972212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B2EB4-1514-4FB4-8874-F7D36DDCC168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 дополнительных занятий по подготовке выпускников непосредственно к сдаче ОГЭ в рамках внеурочной деятельности.</a:t>
          </a:r>
          <a:endParaRPr lang="ru-RU" sz="2300" kern="1200" dirty="0"/>
        </a:p>
      </dsp:txBody>
      <dsp:txXfrm>
        <a:off x="1787356" y="3111599"/>
        <a:ext cx="6442243" cy="1414363"/>
      </dsp:txXfrm>
    </dsp:sp>
    <dsp:sp modelId="{9D02DE62-F24F-44E6-9609-328CB2814E71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1599-1024-4A39-870D-18DBCE8880B3}">
      <dsp:nvSpPr>
        <dsp:cNvPr id="0" name=""/>
        <dsp:cNvSpPr/>
      </dsp:nvSpPr>
      <dsp:spPr>
        <a:xfrm>
          <a:off x="0" y="0"/>
          <a:ext cx="8229600" cy="150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</a:t>
          </a:r>
          <a:r>
            <a:rPr lang="ru-RU" sz="2300" kern="1200" baseline="0" dirty="0" smtClean="0"/>
            <a:t> течение учебного года в школе систематически проводятся мониторинги «готовности» выпускников 9-ых классов к ГИА по всем предметам</a:t>
          </a:r>
          <a:endParaRPr lang="ru-RU" sz="2300" kern="1200" dirty="0"/>
        </a:p>
      </dsp:txBody>
      <dsp:txXfrm>
        <a:off x="1915912" y="0"/>
        <a:ext cx="6313687" cy="1506694"/>
      </dsp:txXfrm>
    </dsp:sp>
    <dsp:sp modelId="{28051B7B-5731-447F-9183-BB96F7128AEF}">
      <dsp:nvSpPr>
        <dsp:cNvPr id="0" name=""/>
        <dsp:cNvSpPr/>
      </dsp:nvSpPr>
      <dsp:spPr>
        <a:xfrm>
          <a:off x="173023" y="213880"/>
          <a:ext cx="1577301" cy="10719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FA031-4099-49B0-AA1A-0670441F8616}">
      <dsp:nvSpPr>
        <dsp:cNvPr id="0" name=""/>
        <dsp:cNvSpPr/>
      </dsp:nvSpPr>
      <dsp:spPr>
        <a:xfrm>
          <a:off x="0" y="1776686"/>
          <a:ext cx="8229600" cy="1452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немотивированными обучающимися</a:t>
          </a:r>
          <a:endParaRPr lang="ru-RU" sz="2300" kern="1200" dirty="0"/>
        </a:p>
      </dsp:txBody>
      <dsp:txXfrm>
        <a:off x="1915912" y="1776686"/>
        <a:ext cx="6313687" cy="1452479"/>
      </dsp:txXfrm>
    </dsp:sp>
    <dsp:sp modelId="{5759A138-0848-481A-84FF-7E3541B4A1FB}">
      <dsp:nvSpPr>
        <dsp:cNvPr id="0" name=""/>
        <dsp:cNvSpPr/>
      </dsp:nvSpPr>
      <dsp:spPr>
        <a:xfrm>
          <a:off x="292846" y="1883390"/>
          <a:ext cx="1409121" cy="123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1599-1024-4A39-870D-18DBCE8880B3}">
      <dsp:nvSpPr>
        <dsp:cNvPr id="0" name=""/>
        <dsp:cNvSpPr/>
      </dsp:nvSpPr>
      <dsp:spPr>
        <a:xfrm>
          <a:off x="0" y="0"/>
          <a:ext cx="8229600" cy="150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Отработка задания повышенного уровня 20.1</a:t>
          </a:r>
          <a:endParaRPr lang="ru-RU" sz="2300" kern="1200" dirty="0"/>
        </a:p>
      </dsp:txBody>
      <dsp:txXfrm>
        <a:off x="1915912" y="0"/>
        <a:ext cx="6313687" cy="1506694"/>
      </dsp:txXfrm>
    </dsp:sp>
    <dsp:sp modelId="{28051B7B-5731-447F-9183-BB96F7128AEF}">
      <dsp:nvSpPr>
        <dsp:cNvPr id="0" name=""/>
        <dsp:cNvSpPr/>
      </dsp:nvSpPr>
      <dsp:spPr>
        <a:xfrm>
          <a:off x="173023" y="213880"/>
          <a:ext cx="1577301" cy="10719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FA031-4099-49B0-AA1A-0670441F8616}">
      <dsp:nvSpPr>
        <dsp:cNvPr id="0" name=""/>
        <dsp:cNvSpPr/>
      </dsp:nvSpPr>
      <dsp:spPr>
        <a:xfrm>
          <a:off x="0" y="1776686"/>
          <a:ext cx="8229600" cy="1452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Отработка заданий 19 и 20.2, которые учащиеся выполняют на компьютере</a:t>
          </a:r>
          <a:endParaRPr lang="ru-RU" sz="2300" kern="1200" dirty="0"/>
        </a:p>
      </dsp:txBody>
      <dsp:txXfrm>
        <a:off x="1915912" y="1776686"/>
        <a:ext cx="6313687" cy="1452479"/>
      </dsp:txXfrm>
    </dsp:sp>
    <dsp:sp modelId="{5759A138-0848-481A-84FF-7E3541B4A1FB}">
      <dsp:nvSpPr>
        <dsp:cNvPr id="0" name=""/>
        <dsp:cNvSpPr/>
      </dsp:nvSpPr>
      <dsp:spPr>
        <a:xfrm>
          <a:off x="173451" y="1989692"/>
          <a:ext cx="1566076" cy="1026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B2AB8-0CBA-4D24-BBDE-357D6992C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4CF1C-F562-4C76-8D77-29B31C9FA26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CD2BD-D7F4-4200-AAF5-F8B3476860D0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F294C-8556-4D22-B5C4-BB6A4E651C60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F294C-8556-4D22-B5C4-BB6A4E651C60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F294C-8556-4D22-B5C4-BB6A4E651C60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9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81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3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7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3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62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063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517232"/>
            <a:ext cx="5129064" cy="115212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r"/>
            <a:r>
              <a:rPr lang="ru-RU" sz="2000" dirty="0" smtClean="0"/>
              <a:t>Из опыта работы учителя информатики </a:t>
            </a:r>
          </a:p>
          <a:p>
            <a:pPr algn="r"/>
            <a:r>
              <a:rPr lang="ru-RU" sz="2000" dirty="0" smtClean="0"/>
              <a:t>ГБОУ СОШ № 11 г. </a:t>
            </a:r>
            <a:r>
              <a:rPr lang="ru-RU" sz="2000" dirty="0" err="1" smtClean="0"/>
              <a:t>Кинеля</a:t>
            </a:r>
            <a:endParaRPr lang="ru-RU" sz="2000" dirty="0" smtClean="0"/>
          </a:p>
          <a:p>
            <a:pPr algn="r"/>
            <a:r>
              <a:rPr lang="ru-RU" sz="2000" dirty="0" smtClean="0"/>
              <a:t>Никитиной Екатерины Сергеевны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3284984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Эффективные подходы к внедрению и использованию инновационных педагогических технологий, направленных на повышение профессиональной компетенции учителя информатики</a:t>
            </a:r>
            <a:endParaRPr lang="ru-RU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Заключение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Основной  метод моей подготовки учащихся к ГИА – решение типовых и тренировочных заданий, сгруппированных по разделам, составляющим основу экзамена, с выявлением имеющихся пробелов в знаниях.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8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98568"/>
            <a:ext cx="8686800" cy="715962"/>
          </a:xfrm>
        </p:spPr>
        <p:txBody>
          <a:bodyPr/>
          <a:lstStyle/>
          <a:p>
            <a:r>
              <a:rPr lang="ru-RU" sz="3400" b="1" dirty="0" smtClean="0"/>
              <a:t>По данным РЦМО </a:t>
            </a:r>
            <a:br>
              <a:rPr lang="ru-RU" sz="3400" b="1" dirty="0" smtClean="0"/>
            </a:br>
            <a:r>
              <a:rPr lang="ru-RU" sz="3400" b="1" dirty="0" smtClean="0"/>
              <a:t>по Самарской области</a:t>
            </a:r>
            <a:endParaRPr lang="ru-RU" sz="3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19502"/>
              </p:ext>
            </p:extLst>
          </p:nvPr>
        </p:nvGraphicFramePr>
        <p:xfrm>
          <a:off x="683568" y="1772816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6" name="Picture 8" descr="D:\Августовка\oge-po-informatike-2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05" y="-482"/>
            <a:ext cx="3276767" cy="17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tx1"/>
                </a:solidFill>
              </a:rPr>
              <a:t>Диагностика при подготовке позволила выявить следующие проблемы: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348880"/>
            <a:ext cx="6934200" cy="4267200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выбор некоторыми учащимися экзамена является неосознанным; 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высокий уровень самооценки некоторых учащихся; 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для успешной сдачи необходим более продвинутый уровень знаний учащихся, т.е. необходима индивидуальная и дифференцированная работа по подготовке к экзамену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324527" cy="715962"/>
          </a:xfrm>
        </p:spPr>
        <p:txBody>
          <a:bodyPr/>
          <a:lstStyle/>
          <a:p>
            <a:pPr algn="ctr"/>
            <a:r>
              <a:rPr lang="ru-RU" sz="3400" b="1" dirty="0" smtClean="0"/>
              <a:t>Методические пособия, рекомендованные ФИПИ для подготовки к экзамену  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b="1" dirty="0"/>
          </a:p>
        </p:txBody>
      </p:sp>
      <p:pic>
        <p:nvPicPr>
          <p:cNvPr id="165890" name="Picture 2" descr="D:\Августовка\MYSH2864714_1-ds-60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2426"/>
            <a:ext cx="2371874" cy="31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1" name="Picture 3" descr="D:\Августовка\0_8983c56edc5818c23ef8933ab4974fea_1458650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78450"/>
            <a:ext cx="2171646" cy="31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D:\Августовка\9785171082338-2018-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r="33511"/>
          <a:stretch/>
        </p:blipFill>
        <p:spPr bwMode="auto">
          <a:xfrm>
            <a:off x="323528" y="1988840"/>
            <a:ext cx="1930324" cy="30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Августовка\1019193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46" y="3692688"/>
            <a:ext cx="2374358" cy="31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0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tx1"/>
                </a:solidFill>
              </a:rPr>
              <a:t>Основу экзамена, составляют следующие темы: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060848"/>
            <a:ext cx="6934200" cy="4267200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представление и передача информации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обработка информации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основные устройства ИКТ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запись средствами ИКТ информации об объектах и о процессах, создание и обработка информационных процессов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проектирование и моделирование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математические инструменты, электронные таблицы</a:t>
            </a:r>
          </a:p>
          <a:p>
            <a:pPr lvl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организация информационной среды, поиск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19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Поэтапная система подготовки учащихся для прохождения ОГЭ</a:t>
            </a:r>
            <a:endParaRPr lang="ru-RU" sz="3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11812"/>
              </p:ext>
            </p:extLst>
          </p:nvPr>
        </p:nvGraphicFramePr>
        <p:xfrm>
          <a:off x="50782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5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Поэтапная система подготовки учащихся для прохождения ОГЭ</a:t>
            </a:r>
            <a:endParaRPr lang="ru-RU" sz="3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69118"/>
              </p:ext>
            </p:extLst>
          </p:nvPr>
        </p:nvGraphicFramePr>
        <p:xfrm>
          <a:off x="539656" y="2636912"/>
          <a:ext cx="8229600" cy="322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33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52400"/>
            <a:ext cx="8848725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311" y="276376"/>
            <a:ext cx="8160973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индивидуальных достижений по информатике и ИКТ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10936" y="262173"/>
            <a:ext cx="518615" cy="12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106536" y="214388"/>
            <a:ext cx="518615" cy="12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61628" y="262173"/>
            <a:ext cx="518615" cy="12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921688" y="262173"/>
            <a:ext cx="518615" cy="12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 smtClean="0"/>
              <a:t>Поэтапная система подготовки учащихся для прохождения ОГЭ</a:t>
            </a:r>
            <a:endParaRPr lang="ru-RU" sz="3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759773"/>
              </p:ext>
            </p:extLst>
          </p:nvPr>
        </p:nvGraphicFramePr>
        <p:xfrm>
          <a:off x="539656" y="2636912"/>
          <a:ext cx="8229600" cy="322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1581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140</TotalTime>
  <Words>286</Words>
  <Application>Microsoft Office PowerPoint</Application>
  <PresentationFormat>Экран (4:3)</PresentationFormat>
  <Paragraphs>37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Эффективные подходы к внедрению и использованию инновационных педагогических технологий, направленных на повышение профессиональной компетенции учителя информатики</vt:lpstr>
      <vt:lpstr>По данным РЦМО  по Самарской области</vt:lpstr>
      <vt:lpstr>Диагностика при подготовке позволила выявить следующие проблемы:</vt:lpstr>
      <vt:lpstr>Методические пособия, рекомендованные ФИПИ для подготовки к экзамену   </vt:lpstr>
      <vt:lpstr>Основу экзамена, составляют следующие темы:</vt:lpstr>
      <vt:lpstr>Поэтапная система подготовки учащихся для прохождения ОГЭ</vt:lpstr>
      <vt:lpstr>Поэтапная система подготовки учащихся для прохождения ОГЭ</vt:lpstr>
      <vt:lpstr>Презентация PowerPoint</vt:lpstr>
      <vt:lpstr>Поэтапная система подготовки учащихся для прохождения ОГЭ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подходы к внедрению и использованию инновационных педагогических технологий, направленных на повышение профессиональной компетенции учителя информатики</dc:title>
  <dc:creator>Учитель-7</dc:creator>
  <cp:lastModifiedBy>Админ</cp:lastModifiedBy>
  <cp:revision>11</cp:revision>
  <dcterms:created xsi:type="dcterms:W3CDTF">2018-08-23T15:18:32Z</dcterms:created>
  <dcterms:modified xsi:type="dcterms:W3CDTF">2018-08-24T05:22:51Z</dcterms:modified>
</cp:coreProperties>
</file>